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97" d="100"/>
          <a:sy n="97" d="100"/>
        </p:scale>
        <p:origin x="1306"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30963"/>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79328" y="3956068"/>
            <a:ext cx="2371607"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dirty="0" err="1">
                <a:solidFill>
                  <a:schemeClr val="tx1"/>
                </a:solidFill>
              </a:rPr>
              <a:t>Kabilan</a:t>
            </a:r>
            <a:r>
              <a:rPr lang="en-US" sz="1100" dirty="0">
                <a:solidFill>
                  <a:schemeClr val="tx1"/>
                </a:solidFill>
              </a:rPr>
              <a:t> P</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:7311212050</a:t>
            </a:r>
            <a:r>
              <a:rPr lang="en-US" sz="1100" dirty="0">
                <a:solidFill>
                  <a:schemeClr val="tx1"/>
                </a:solidFill>
              </a:rPr>
              <a:t>15</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7D9E5D5E-A365-4A49-8140-C8CC82A61608}">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5</TotalTime>
  <Words>1174</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KALAI VANAN</cp:lastModifiedBy>
  <cp:revision>14</cp:revision>
  <dcterms:created xsi:type="dcterms:W3CDTF">2024-04-08T06:28:37Z</dcterms:created>
  <dcterms:modified xsi:type="dcterms:W3CDTF">2024-04-08T10:54:27Z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